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6261100" cy="4432300"/>
  <p:notesSz cx="6261100" cy="44323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0058" y="1374013"/>
            <a:ext cx="5327332" cy="9307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40117" y="2482088"/>
            <a:ext cx="4387215" cy="1108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13372" y="1019429"/>
            <a:ext cx="2726340" cy="2925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227736" y="1019429"/>
            <a:ext cx="2726340" cy="2925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3372" y="177292"/>
            <a:ext cx="5640705" cy="7091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3372" y="1019429"/>
            <a:ext cx="5640705" cy="2925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130933" y="4122039"/>
            <a:ext cx="2005584" cy="221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13372" y="4122039"/>
            <a:ext cx="1441513" cy="221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4512564" y="4122039"/>
            <a:ext cx="1441513" cy="221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63640" cy="4428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</dc:title>
  <dcterms:created xsi:type="dcterms:W3CDTF">2018-05-31T14:49:16Z</dcterms:created>
  <dcterms:modified xsi:type="dcterms:W3CDTF">2018-05-31T14:49:16Z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2018-05-31T00:00:00Z</vt:filetime>
  </property>
  <property fmtid="{D5CDD505-2E9C-101B-9397-08002B2CF9AE}" pid="3" name="Creator">
    <vt:lpwstr>UnknownApplication</vt:lpwstr>
  </property>
  <property fmtid="{D5CDD505-2E9C-101B-9397-08002B2CF9AE}" pid="4" name="LastSaved">
    <vt:filetime>2018-05-31T00:00:00Z</vt:filetime>
  </property>
</Properties>
</file>